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7022"/>
    <a:srgbClr val="EFEFF0"/>
    <a:srgbClr val="3B4559"/>
    <a:srgbClr val="F3702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9"/>
    <p:restoredTop sz="94654"/>
  </p:normalViewPr>
  <p:slideViewPr>
    <p:cSldViewPr snapToGrid="0" snapToObjects="1">
      <p:cViewPr>
        <p:scale>
          <a:sx n="155" d="100"/>
          <a:sy n="155" d="100"/>
        </p:scale>
        <p:origin x="-210" y="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00" d="100"/>
          <a:sy n="100" d="100"/>
        </p:scale>
        <p:origin x="4352" y="184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AA8BD-DD83-354E-AF3B-C051782CE4D2}" type="datetimeFigureOut">
              <a:rPr lang="en-US" smtClean="0"/>
              <a:pPr/>
              <a:t>8/29/2017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9D2A6E-7171-6841-99A3-55AFF28577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2071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7217" r="9213"/>
          <a:stretch/>
        </p:blipFill>
        <p:spPr>
          <a:xfrm>
            <a:off x="-1" y="-1"/>
            <a:ext cx="9153525" cy="61626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solidFill>
                  <a:srgbClr val="EFEF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EFEFF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8270789" y="6289937"/>
            <a:ext cx="757881" cy="436036"/>
          </a:xfrm>
          <a:prstGeom prst="rect">
            <a:avLst/>
          </a:prstGeom>
          <a:solidFill>
            <a:srgbClr val="F37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-1" y="6176963"/>
            <a:ext cx="8315325" cy="681037"/>
          </a:xfrm>
          <a:prstGeom prst="rect">
            <a:avLst/>
          </a:prstGeom>
          <a:solidFill>
            <a:srgbClr val="3B45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 </a:t>
            </a:r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06253" y="6382207"/>
            <a:ext cx="1525737" cy="29448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53889" y="6493504"/>
            <a:ext cx="2358137" cy="91560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8169965" y="6176962"/>
            <a:ext cx="974035" cy="681037"/>
          </a:xfrm>
          <a:prstGeom prst="rect">
            <a:avLst/>
          </a:prstGeom>
          <a:solidFill>
            <a:srgbClr val="F370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-9526" y="6176962"/>
            <a:ext cx="9153526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8169965" y="6176962"/>
            <a:ext cx="0" cy="681038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9489" y="6289937"/>
            <a:ext cx="974036" cy="4360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0" i="0">
                <a:solidFill>
                  <a:schemeClr val="bg1"/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fld id="{F3919159-C726-8E42-A705-AF31B1005E30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425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B4559"/>
          </a:solidFill>
          <a:latin typeface="DIN" pitchFamily="2" charset="0"/>
          <a:ea typeface="DIN" pitchFamily="2" charset="0"/>
          <a:cs typeface="DIN" pitchFamily="2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37021"/>
        </a:buClr>
        <a:buSzPct val="80000"/>
        <a:buFont typeface="Wingdings" charset="2"/>
        <a:buChar char="§"/>
        <a:defRPr sz="2800" b="0" i="0" kern="1200">
          <a:solidFill>
            <a:srgbClr val="3B4559"/>
          </a:solidFill>
          <a:latin typeface="Roboto Light" charset="0"/>
          <a:ea typeface="Roboto Light" charset="0"/>
          <a:cs typeface="Roboto Light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37021"/>
        </a:buClr>
        <a:buSzPct val="80000"/>
        <a:buFont typeface="Wingdings" charset="2"/>
        <a:buChar char="§"/>
        <a:defRPr sz="2400" b="0" i="0" kern="1200">
          <a:solidFill>
            <a:srgbClr val="3B4559"/>
          </a:solidFill>
          <a:latin typeface="Roboto Light" charset="0"/>
          <a:ea typeface="Roboto Light" charset="0"/>
          <a:cs typeface="Roboto Light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37021"/>
        </a:buClr>
        <a:buSzPct val="80000"/>
        <a:buFont typeface="Wingdings" charset="2"/>
        <a:buChar char="§"/>
        <a:defRPr sz="2000" b="0" i="0" kern="1200">
          <a:solidFill>
            <a:srgbClr val="3B4559"/>
          </a:solidFill>
          <a:latin typeface="Roboto Light" charset="0"/>
          <a:ea typeface="Roboto Light" charset="0"/>
          <a:cs typeface="Roboto Light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37021"/>
        </a:buClr>
        <a:buSzPct val="80000"/>
        <a:buFont typeface="Wingdings" charset="2"/>
        <a:buChar char="§"/>
        <a:defRPr sz="1800" b="0" i="0" kern="1200">
          <a:solidFill>
            <a:srgbClr val="3B4559"/>
          </a:solidFill>
          <a:latin typeface="Roboto Light" charset="0"/>
          <a:ea typeface="Roboto Light" charset="0"/>
          <a:cs typeface="Roboto Light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37021"/>
        </a:buClr>
        <a:buSzPct val="80000"/>
        <a:buFont typeface="Wingdings" charset="2"/>
        <a:buChar char="§"/>
        <a:defRPr sz="1800" b="0" i="0" kern="1200">
          <a:solidFill>
            <a:srgbClr val="3B4559"/>
          </a:solidFill>
          <a:latin typeface="Roboto Light" charset="0"/>
          <a:ea typeface="Roboto Light" charset="0"/>
          <a:cs typeface="Roboto Light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>
              <a:latin typeface="DI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Roboto Light" pitchFamily="2" charset="0"/>
              <a:ea typeface="Roboto Light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663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Cesar Cantu</dc:creator>
  <cp:lastModifiedBy>cesar</cp:lastModifiedBy>
  <cp:revision>6</cp:revision>
  <dcterms:created xsi:type="dcterms:W3CDTF">2017-08-29T03:35:21Z</dcterms:created>
  <dcterms:modified xsi:type="dcterms:W3CDTF">2017-08-29T12:41:52Z</dcterms:modified>
</cp:coreProperties>
</file>