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022"/>
    <a:srgbClr val="EFEFF0"/>
    <a:srgbClr val="3B4559"/>
    <a:srgbClr val="F37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9"/>
    <p:restoredTop sz="94654"/>
  </p:normalViewPr>
  <p:slideViewPr>
    <p:cSldViewPr snapToGrid="0" snapToObjects="1">
      <p:cViewPr>
        <p:scale>
          <a:sx n="155" d="100"/>
          <a:sy n="155" d="100"/>
        </p:scale>
        <p:origin x="-210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0" d="100"/>
          <a:sy n="100" d="100"/>
        </p:scale>
        <p:origin x="4352" y="1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AA8BD-DD83-354E-AF3B-C051782CE4D2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D2A6E-7171-6841-99A3-55AFF2857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20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217" r="9213"/>
          <a:stretch/>
        </p:blipFill>
        <p:spPr>
          <a:xfrm>
            <a:off x="-1" y="-1"/>
            <a:ext cx="9153525" cy="6162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EFEF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EFEFF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270789" y="6289937"/>
            <a:ext cx="757881" cy="436036"/>
          </a:xfrm>
          <a:prstGeom prst="rect">
            <a:avLst/>
          </a:prstGeom>
          <a:solidFill>
            <a:srgbClr val="F37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176963"/>
            <a:ext cx="8315325" cy="681037"/>
          </a:xfrm>
          <a:prstGeom prst="rect">
            <a:avLst/>
          </a:prstGeom>
          <a:solidFill>
            <a:srgbClr val="3B4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253" y="6382207"/>
            <a:ext cx="1525737" cy="2944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3889" y="6493504"/>
            <a:ext cx="2358137" cy="915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169965" y="6176962"/>
            <a:ext cx="974035" cy="681037"/>
          </a:xfrm>
          <a:prstGeom prst="rect">
            <a:avLst/>
          </a:prstGeom>
          <a:solidFill>
            <a:srgbClr val="F37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9526" y="6176962"/>
            <a:ext cx="915352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8169965" y="6176962"/>
            <a:ext cx="0" cy="68103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489" y="6289937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425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B4559"/>
          </a:solidFill>
          <a:latin typeface="DIN" pitchFamily="2" charset="0"/>
          <a:ea typeface="DIN" pitchFamily="2" charset="0"/>
          <a:cs typeface="DIN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021"/>
        </a:buClr>
        <a:buSzPct val="80000"/>
        <a:buFont typeface="Wingdings" charset="2"/>
        <a:buChar char="§"/>
        <a:defRPr sz="2800" b="0" i="0" kern="1200">
          <a:solidFill>
            <a:srgbClr val="3B4559"/>
          </a:solidFill>
          <a:latin typeface="Roboto Light" charset="0"/>
          <a:ea typeface="Roboto Light" charset="0"/>
          <a:cs typeface="Roboto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37021"/>
        </a:buClr>
        <a:buSzPct val="80000"/>
        <a:buFont typeface="Wingdings" charset="2"/>
        <a:buChar char="§"/>
        <a:defRPr sz="2400" b="0" i="0" kern="1200">
          <a:solidFill>
            <a:srgbClr val="3B4559"/>
          </a:solidFill>
          <a:latin typeface="Roboto Light" charset="0"/>
          <a:ea typeface="Roboto Light" charset="0"/>
          <a:cs typeface="Roboto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37021"/>
        </a:buClr>
        <a:buSzPct val="80000"/>
        <a:buFont typeface="Wingdings" charset="2"/>
        <a:buChar char="§"/>
        <a:defRPr sz="2000" b="0" i="0" kern="1200">
          <a:solidFill>
            <a:srgbClr val="3B4559"/>
          </a:solidFill>
          <a:latin typeface="Roboto Light" charset="0"/>
          <a:ea typeface="Roboto Light" charset="0"/>
          <a:cs typeface="Roboto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37021"/>
        </a:buClr>
        <a:buSzPct val="80000"/>
        <a:buFont typeface="Wingdings" charset="2"/>
        <a:buChar char="§"/>
        <a:defRPr sz="1800" b="0" i="0" kern="1200">
          <a:solidFill>
            <a:srgbClr val="3B4559"/>
          </a:solidFill>
          <a:latin typeface="Roboto Light" charset="0"/>
          <a:ea typeface="Roboto Light" charset="0"/>
          <a:cs typeface="Roboto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37021"/>
        </a:buClr>
        <a:buSzPct val="80000"/>
        <a:buFont typeface="Wingdings" charset="2"/>
        <a:buChar char="§"/>
        <a:defRPr sz="1800" b="0" i="0" kern="1200">
          <a:solidFill>
            <a:srgbClr val="3B4559"/>
          </a:solidFill>
          <a:latin typeface="Roboto Light" charset="0"/>
          <a:ea typeface="Roboto Light" charset="0"/>
          <a:cs typeface="Roboto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DI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Roboto Light" pitchFamily="2" charset="0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6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 Cantu</dc:creator>
  <cp:lastModifiedBy>cesar</cp:lastModifiedBy>
  <cp:revision>6</cp:revision>
  <dcterms:created xsi:type="dcterms:W3CDTF">2017-08-29T03:35:21Z</dcterms:created>
  <dcterms:modified xsi:type="dcterms:W3CDTF">2017-08-29T12:41:52Z</dcterms:modified>
</cp:coreProperties>
</file>