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2"/>
    <a:srgbClr val="EFEFF0"/>
    <a:srgbClr val="3B4559"/>
    <a:srgbClr val="898D8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4"/>
    <p:restoredTop sz="94674"/>
  </p:normalViewPr>
  <p:slideViewPr>
    <p:cSldViewPr snapToGrid="0" snapToObjects="1">
      <p:cViewPr varScale="1">
        <p:scale>
          <a:sx n="164" d="100"/>
          <a:sy n="164" d="100"/>
        </p:scale>
        <p:origin x="-1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3" d="100"/>
          <a:sy n="123" d="100"/>
        </p:scale>
        <p:origin x="-494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5CE54-CD7C-B443-8130-FDBC2EB65C92}" type="datetimeFigureOut">
              <a:rPr lang="en-US" smtClean="0"/>
              <a:pPr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349F5-1E82-2440-AE43-F89331955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846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377"/>
          <a:stretch/>
        </p:blipFill>
        <p:spPr>
          <a:xfrm>
            <a:off x="0" y="-1"/>
            <a:ext cx="12192000" cy="61478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6340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spc="-150">
                <a:solidFill>
                  <a:srgbClr val="EFEFF0"/>
                </a:solidFill>
                <a:latin typeface="DIN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7515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FEFF0"/>
                </a:solidFill>
                <a:latin typeface="Roboto Light" pitchFamily="2" charset="0"/>
                <a:ea typeface="Roboto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1286067" y="6231467"/>
            <a:ext cx="846666" cy="537081"/>
          </a:xfrm>
          <a:prstGeom prst="rect">
            <a:avLst/>
          </a:prstGeom>
          <a:solidFill>
            <a:srgbClr val="F37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0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9159-C726-8E42-A705-AF31B1005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6864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7065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93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5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6192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9567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823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78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9159-C726-8E42-A705-AF31B1005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892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819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6963"/>
            <a:ext cx="11217964" cy="681037"/>
          </a:xfrm>
          <a:prstGeom prst="rect">
            <a:avLst/>
          </a:prstGeom>
          <a:solidFill>
            <a:srgbClr val="3B4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217965" y="6176962"/>
            <a:ext cx="974035" cy="681037"/>
          </a:xfrm>
          <a:prstGeom prst="rect">
            <a:avLst/>
          </a:prstGeom>
          <a:solidFill>
            <a:srgbClr val="F37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253" y="6382207"/>
            <a:ext cx="1525737" cy="29448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7965" y="6332512"/>
            <a:ext cx="974036" cy="4360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F3919159-C726-8E42-A705-AF31B1005E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3889" y="6493504"/>
            <a:ext cx="2358137" cy="9156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-10160" y="6176962"/>
            <a:ext cx="1220216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1217965" y="6176962"/>
            <a:ext cx="0" cy="68103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206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3B4559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F37022"/>
        </a:buClr>
        <a:buSzPct val="80000"/>
        <a:buFont typeface="Wingdings" charset="2"/>
        <a:buChar char="§"/>
        <a:defRPr sz="2800" b="0" i="0" kern="1200" baseline="0">
          <a:solidFill>
            <a:srgbClr val="3B4559"/>
          </a:solidFill>
          <a:latin typeface="Century Gothic" pitchFamily="34" charset="0"/>
          <a:ea typeface="Roboto Light" charset="0"/>
          <a:cs typeface="Century Gothic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F37022"/>
        </a:buClr>
        <a:buSzPct val="80000"/>
        <a:buFont typeface="Wingdings" charset="2"/>
        <a:buChar char="§"/>
        <a:defRPr sz="2400" b="0" i="0" kern="1200" baseline="0">
          <a:solidFill>
            <a:srgbClr val="3B4559"/>
          </a:solidFill>
          <a:latin typeface="Century Gothic" pitchFamily="34" charset="0"/>
          <a:ea typeface="Roboto Light" charset="0"/>
          <a:cs typeface="Century Gothic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F37022"/>
        </a:buClr>
        <a:buSzPct val="80000"/>
        <a:buFont typeface="Wingdings" charset="2"/>
        <a:buChar char="§"/>
        <a:defRPr sz="2000" b="0" i="0" kern="1200" baseline="0">
          <a:solidFill>
            <a:srgbClr val="3B4559"/>
          </a:solidFill>
          <a:latin typeface="Century Gothic" pitchFamily="34" charset="0"/>
          <a:ea typeface="Roboto Light" charset="0"/>
          <a:cs typeface="Century Gothic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37022"/>
        </a:buClr>
        <a:buSzPct val="80000"/>
        <a:buFont typeface="Wingdings" charset="2"/>
        <a:buChar char="§"/>
        <a:defRPr sz="1800" b="0" i="0" kern="1200" baseline="0">
          <a:solidFill>
            <a:srgbClr val="3B4559"/>
          </a:solidFill>
          <a:latin typeface="Century Gothic" pitchFamily="34" charset="0"/>
          <a:ea typeface="Roboto Light" charset="0"/>
          <a:cs typeface="Century Gothic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37022"/>
        </a:buClr>
        <a:buSzPct val="80000"/>
        <a:buFont typeface="Wingdings" charset="2"/>
        <a:buChar char="§"/>
        <a:defRPr sz="1800" b="0" i="0" kern="1200" baseline="0">
          <a:solidFill>
            <a:srgbClr val="3B4559"/>
          </a:solidFill>
          <a:latin typeface="Century Gothic" pitchFamily="34" charset="0"/>
          <a:ea typeface="Roboto Light" charset="0"/>
          <a:cs typeface="Century Gothic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Add Title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Subtitle</a:t>
            </a:r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9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470526" y="6344108"/>
            <a:ext cx="512751" cy="365125"/>
          </a:xfrm>
        </p:spPr>
        <p:txBody>
          <a:bodyPr/>
          <a:lstStyle/>
          <a:p>
            <a:fld id="{F3919159-C726-8E42-A705-AF31B1005E3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6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Add Title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Cesar Cantu</dc:creator>
  <cp:lastModifiedBy>cesar</cp:lastModifiedBy>
  <cp:revision>27</cp:revision>
  <dcterms:created xsi:type="dcterms:W3CDTF">2017-08-29T02:26:34Z</dcterms:created>
  <dcterms:modified xsi:type="dcterms:W3CDTF">2023-08-01T17:10:18Z</dcterms:modified>
</cp:coreProperties>
</file>